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316" r:id="rId3"/>
    <p:sldId id="280" r:id="rId4"/>
    <p:sldId id="281" r:id="rId5"/>
    <p:sldId id="317" r:id="rId6"/>
    <p:sldId id="293" r:id="rId7"/>
    <p:sldId id="273" r:id="rId8"/>
    <p:sldId id="266" r:id="rId9"/>
    <p:sldId id="306" r:id="rId10"/>
    <p:sldId id="291" r:id="rId11"/>
    <p:sldId id="305" r:id="rId12"/>
    <p:sldId id="304" r:id="rId13"/>
    <p:sldId id="303" r:id="rId14"/>
    <p:sldId id="265" r:id="rId15"/>
    <p:sldId id="288" r:id="rId16"/>
    <p:sldId id="287" r:id="rId17"/>
    <p:sldId id="264" r:id="rId18"/>
    <p:sldId id="297" r:id="rId19"/>
    <p:sldId id="289" r:id="rId20"/>
    <p:sldId id="290" r:id="rId21"/>
    <p:sldId id="298" r:id="rId22"/>
    <p:sldId id="292" r:id="rId23"/>
    <p:sldId id="301" r:id="rId24"/>
    <p:sldId id="318" r:id="rId25"/>
    <p:sldId id="307" r:id="rId26"/>
    <p:sldId id="308" r:id="rId27"/>
    <p:sldId id="309" r:id="rId28"/>
    <p:sldId id="302" r:id="rId29"/>
    <p:sldId id="345" r:id="rId30"/>
    <p:sldId id="346" r:id="rId31"/>
    <p:sldId id="347" r:id="rId32"/>
    <p:sldId id="352" r:id="rId33"/>
    <p:sldId id="348" r:id="rId34"/>
    <p:sldId id="349" r:id="rId35"/>
    <p:sldId id="350" r:id="rId36"/>
    <p:sldId id="319" r:id="rId37"/>
    <p:sldId id="311" r:id="rId38"/>
    <p:sldId id="276" r:id="rId39"/>
    <p:sldId id="312" r:id="rId40"/>
    <p:sldId id="259" r:id="rId41"/>
    <p:sldId id="313" r:id="rId42"/>
    <p:sldId id="261" r:id="rId43"/>
    <p:sldId id="327" r:id="rId44"/>
    <p:sldId id="320" r:id="rId45"/>
    <p:sldId id="314" r:id="rId46"/>
    <p:sldId id="263" r:id="rId47"/>
    <p:sldId id="260" r:id="rId48"/>
    <p:sldId id="328" r:id="rId49"/>
    <p:sldId id="329" r:id="rId50"/>
    <p:sldId id="330" r:id="rId51"/>
    <p:sldId id="331" r:id="rId52"/>
    <p:sldId id="323" r:id="rId53"/>
    <p:sldId id="325" r:id="rId54"/>
    <p:sldId id="324" r:id="rId55"/>
    <p:sldId id="326" r:id="rId56"/>
    <p:sldId id="310" r:id="rId57"/>
    <p:sldId id="271" r:id="rId58"/>
    <p:sldId id="321" r:id="rId59"/>
    <p:sldId id="272" r:id="rId60"/>
    <p:sldId id="315" r:id="rId61"/>
    <p:sldId id="275" r:id="rId62"/>
    <p:sldId id="322" r:id="rId63"/>
    <p:sldId id="332" r:id="rId64"/>
    <p:sldId id="344" r:id="rId65"/>
    <p:sldId id="334" r:id="rId66"/>
    <p:sldId id="335" r:id="rId67"/>
    <p:sldId id="336" r:id="rId68"/>
    <p:sldId id="337" r:id="rId69"/>
    <p:sldId id="338" r:id="rId70"/>
    <p:sldId id="339" r:id="rId71"/>
    <p:sldId id="340" r:id="rId72"/>
    <p:sldId id="341" r:id="rId73"/>
    <p:sldId id="342" r:id="rId74"/>
    <p:sldId id="343" r:id="rId7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1272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A6208-B647-496C-8350-BFF5476ABB29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A6146-BF22-4F6A-8F43-66967BE26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" y="-254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37319" y="4057908"/>
            <a:ext cx="18473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2800" b="1" i="1" dirty="0" smtClean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764704"/>
            <a:ext cx="806489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ВЕТЕРАНЫ ВЕЛИКОЙ</a:t>
            </a:r>
            <a:b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ОТЕЧЕСТВЕННОЙ ВОЙНЫ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199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DSCN394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6" t="2251" b="27971"/>
          <a:stretch>
            <a:fillRect/>
          </a:stretch>
        </p:blipFill>
        <p:spPr bwMode="auto">
          <a:xfrm>
            <a:off x="1115616" y="620688"/>
            <a:ext cx="21082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32040" y="332656"/>
            <a:ext cx="374993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Гайфутдинова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Асия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Нафиковна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8679" y="1533609"/>
            <a:ext cx="5193297" cy="3118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Гайфутдинова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Асия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Нафиковна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родилась 30 января 1931 году в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д.Шадчи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Когда началось война ей было 10 лет. Она окончила  4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класса. Пришлось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работать в колхозе, рубила  лес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пахала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землю. И после войны продолжала работать в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колхозе. В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1954 году вышла замуж за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Гайфетдинова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Гарафия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Воспитывали 3 сыновей.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Асия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апа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всю жизнь работала пекарем в хлебозаводе.</a:t>
            </a:r>
          </a:p>
          <a:p>
            <a:pPr algn="just"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настоящее время ей 84 года, живет в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д.Шадчи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66246" y="4099897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13325" y="4652412"/>
            <a:ext cx="6371041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«50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«65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410267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P101000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05" t="19218" r="12617" b="-787"/>
          <a:stretch/>
        </p:blipFill>
        <p:spPr bwMode="auto">
          <a:xfrm>
            <a:off x="1043608" y="404663"/>
            <a:ext cx="23368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75856" y="116632"/>
            <a:ext cx="540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Гарипова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Диншат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Гариповна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980727"/>
            <a:ext cx="554461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prstClr val="black"/>
              </a:solidFill>
            </a:endParaRPr>
          </a:p>
          <a:p>
            <a:pPr algn="just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Гарипова 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Диншат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Гариповна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родилась 29 августа 1927 года в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д.Нижний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Таканыш.</a:t>
            </a:r>
          </a:p>
          <a:p>
            <a:pPr algn="just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1941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году закончила 7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классов. Когда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началось война она не смогла ходить в школу, так-как начала работать в колхозе.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Зимой 1942 – 43 годов продолжила учебу.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1945 году закончила 10 классов, но продолжала работать в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колхозе. Поступила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учится в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Мамадышское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педагогическое училище и ее направили работать в деревню Нижний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Искубаш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Потом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работала Тат.-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Тулбе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В 1949 году была направлена учителем в деревню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Шадчи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где познакомилась  с будущем мужем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Фаляховым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Алмазом. Вместе с мужем вырастили 5 детей. Сегодняшнее время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Диншат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апа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живет в семье сына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Азата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>
                <a:solidFill>
                  <a:prstClr val="black"/>
                </a:solidFill>
              </a:rPr>
              <a:t> </a:t>
            </a:r>
          </a:p>
          <a:p>
            <a:r>
              <a:rPr lang="ru-RU" sz="1600" dirty="0">
                <a:solidFill>
                  <a:prstClr val="black"/>
                </a:solidFill>
              </a:rPr>
              <a:t> </a:t>
            </a:r>
          </a:p>
          <a:p>
            <a:r>
              <a:rPr lang="ru-RU" sz="1600" dirty="0">
                <a:solidFill>
                  <a:prstClr val="black"/>
                </a:solidFill>
              </a:rPr>
              <a:t> </a:t>
            </a:r>
          </a:p>
          <a:p>
            <a:r>
              <a:rPr lang="ru-RU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4411" y="4239484"/>
            <a:ext cx="281519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</a:t>
            </a:r>
            <a:r>
              <a:rPr lang="ru-RU" sz="32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3200" b="1" i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4156" y="4604796"/>
            <a:ext cx="4572000" cy="198515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1600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медаль «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</a:t>
            </a: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just"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«Ветеран труда</a:t>
            </a:r>
            <a:endParaRPr lang="ru-RU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2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DSCN39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0" r="9912"/>
          <a:stretch>
            <a:fillRect/>
          </a:stretch>
        </p:blipFill>
        <p:spPr bwMode="auto">
          <a:xfrm>
            <a:off x="1107434" y="836712"/>
            <a:ext cx="2284412" cy="313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63888" y="1"/>
            <a:ext cx="51125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 Мария Ивановна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077219"/>
            <a:ext cx="532859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Иванова Мария Ивановна  родилась 1 июля 1929 года в д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Ново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Мочалкино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Когда началось война ей было 12 лет. Отца забрали рыть окопы, оттуда он ушел на фронт и не вернулся с войны. Марии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апа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пришлось выполнять всю непосильную работу в колхозе.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 1950 году она вышла замуж за Игната, уроженца деревне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Дюсьметьево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Родились  двое детей, мужа забрали в армию. К сожалению, он трагический погиб, не вернулся.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Мария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апа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второй раз вышла замуж и родила 4 детей. Она всю жизнь работала в колхозе. Когда умер муж в 1997 году Мария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апа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переехала вместе с семьёй младшей дочери  Лены в д.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Шадчи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Сегодня ей 85 лет, она всю ещё помогает   своим детям, вяжет . Она любимая бабушка своих внуков и правнуков.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8694" y="4524317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2928" y="5109092"/>
            <a:ext cx="6453368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«50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«60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103184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83968" y="1656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Маликова </a:t>
            </a:r>
            <a:r>
              <a:rPr lang="ru-RU" sz="3200" b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азия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Маликовна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43616" y="1268760"/>
            <a:ext cx="5900384" cy="458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Маликова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Разия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аликовна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родилась 20 июня 1931 года в дереве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шкеево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аканышского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 Отец Ганиев Малик был руководителем артели по заготовки бытовых товаров. Мать- повар. 1039 году отца направили на работу в деревню Малые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ермини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Семья последовала за ним. 8- летняя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Разия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апа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поступила в первый класс в школу этой деревни. </a:t>
            </a:r>
          </a:p>
          <a:p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началась война отца отправили на фронт, семья вернулась в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Ишкеево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Закончила 1945 году 7 – летнюю школу. Поступила учится в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Мамадышское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педагогическое училище. 1950 г. Закончила с красным дипломом и вернулась учителем математики в 7-летнюю школу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Ишкеево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. Поступила учится в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</a:rPr>
              <a:t>Мамадышское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 педагогическое училище. 1950 г. Закончила с красным дипломом и вернулась учителем математики в 7-летнюю школу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</a:rPr>
              <a:t>Ишкеево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r>
              <a:rPr lang="ru-RU" sz="1400" dirty="0">
                <a:solidFill>
                  <a:srgbClr val="000000"/>
                </a:solidFill>
                <a:latin typeface="Times New Roman"/>
              </a:rPr>
              <a:t>Там же познакомилась учителем русского языка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</a:rPr>
              <a:t>Ахметшиным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</a:rPr>
              <a:t>Ахматханом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 Ахметовичем, уроженцам деревни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</a:rPr>
              <a:t>Шадчи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. 1952 году вышла замуж. Вместе с мужем в1952-1960 годах закончила заочно Казанский государственный педагогический институт.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</a:rPr>
              <a:t>Выростили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 4 детей.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</a:rPr>
              <a:t>Разия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1400" dirty="0" err="1">
                <a:solidFill>
                  <a:srgbClr val="000000"/>
                </a:solidFill>
                <a:latin typeface="Times New Roman"/>
              </a:rPr>
              <a:t>Маликовна</a:t>
            </a:r>
            <a:r>
              <a:rPr lang="ru-RU" sz="1400" dirty="0">
                <a:solidFill>
                  <a:srgbClr val="000000"/>
                </a:solidFill>
                <a:latin typeface="Times New Roman"/>
              </a:rPr>
              <a:t> имеет 40 лет педагогического стажа. Имеет почётные грамоты и медали. 1984 году было присвоено имя «Отличница народного просвещения РСФСР»    </a:t>
            </a:r>
            <a:endParaRPr lang="ru-RU" sz="1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tabLst>
                <a:tab pos="3771900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5726" y="5004465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9685" y="5589240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  <p:pic>
        <p:nvPicPr>
          <p:cNvPr id="9" name="Рисунок 8" descr="C:\Users\Шадчинская СОШ\Saved Games\Desktop\Вручение медалей фото\DSCN402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46" t="34274" r="50434" b="30079"/>
          <a:stretch/>
        </p:blipFill>
        <p:spPr bwMode="auto">
          <a:xfrm>
            <a:off x="988672" y="205191"/>
            <a:ext cx="2232248" cy="33843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6928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71470" y="0"/>
            <a:ext cx="9144000" cy="6858000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643306" y="1731006"/>
            <a:ext cx="54292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035426" y="4077015"/>
            <a:ext cx="6488902" cy="299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«За трудовую доблесть»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«Ветеран труда»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«За доблестный труд»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«60 лет Победы в Великой Отечественной войне1941-1945гг.»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Памятный знак РТ в честь 55-ой годовщины Победы в ВОВ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«65 лет Победы в Великой Отечественной войне1941-1945гг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785918" y="5493078"/>
            <a:ext cx="5357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37294" y="220641"/>
            <a:ext cx="502719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Миннуллина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Лябибя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Файзрахмановна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54597" y="1397959"/>
            <a:ext cx="520670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Миннулина</a:t>
            </a: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Лябибя</a:t>
            </a:r>
            <a:r>
              <a:rPr lang="ru-RU" sz="16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Файзрахмановна</a:t>
            </a: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родилась 1923 года в деревне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Кертыш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1942 году закончила школу.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1942-1943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гг. преподавала  математику в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Апастовском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районе в деревне  Кук –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куз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1943 году поступила учится в Казанский государственный медицинский институт и закончила 1948 году. Получив диплом её отправили на работу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совхоз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Нырты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</a:t>
            </a:r>
            <a:r>
              <a:rPr lang="ru-RU" sz="1600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аканышского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района. А 1952 по 1972 год она проработала врачом в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Шадчинской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амбулатории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Сегоднешнее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время она живет   в семье дочери Розы </a:t>
            </a:r>
            <a:r>
              <a:rPr lang="ru-RU" sz="1600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апа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C:\Users\Шадчинская СОШ\Desktop\ВСЕ\музей\фото 9 мая\IMG_322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78" t="20022" r="50155" b="46154"/>
          <a:stretch/>
        </p:blipFill>
        <p:spPr bwMode="auto">
          <a:xfrm>
            <a:off x="1284488" y="455226"/>
            <a:ext cx="2358818" cy="34568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7404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DSCN3928 - коп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2" t="15327" r="10622" b="14563"/>
          <a:stretch>
            <a:fillRect/>
          </a:stretch>
        </p:blipFill>
        <p:spPr bwMode="auto">
          <a:xfrm>
            <a:off x="899592" y="548680"/>
            <a:ext cx="22860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79912" y="188640"/>
            <a:ext cx="519206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Мирзакамалова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Магинур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Мирзакамаловна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1484784"/>
            <a:ext cx="5400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Родилась 5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мая 1927 года в деревне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Шадчи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Мамадышского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района. 1936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году поступила учится в 1  класс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Шадчинской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7 летней школы. Но она не смогла закончить школу, так-как началась война . С 14 лет она рыла окопы, работала в колхозе. Отец погиб на фронте. Сестру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Махиназ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отправили на лесоповал. Вся тяжёлая работа легла на плечи хрупкой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девочки. 1947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году вышла замуж . У нее родилась дочь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sz="1600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Магинур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апа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всю жизнь работала в колхозе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была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конюхом, работала дояркой. С 1960 года до пенсии работала на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птицеферме.Была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награждена грамотами, участвовала в ВДНХ  Москвы. Дочь и внуки живут в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Камчатке. В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настоящее время ей 87 лет. Живёт одна в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д.Шадчи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102" y="4653136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5176356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165972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47864" y="1456826"/>
            <a:ext cx="5472608" cy="3621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1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Мирзаянов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Динмухамет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Мирзаянович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родился 2 июня 1932 года в </a:t>
            </a:r>
            <a:r>
              <a:rPr lang="ru-RU" sz="1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д.Шадчи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В 1937 году   вместе с семьей уехал в  </a:t>
            </a:r>
            <a:r>
              <a:rPr lang="ru-RU" sz="1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Финляндию.Когда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началось Финская война   семью перевели  Забайкалье .Там поступил учится, где обучался до 6 класса .Когда он окончил 1 класс,  началось война. Ему пришлось испытать все тяготы военных лет. </a:t>
            </a:r>
          </a:p>
          <a:p>
            <a:pPr>
              <a:spcAft>
                <a:spcPts val="100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1947 году семья тайком вернулась в </a:t>
            </a:r>
            <a:r>
              <a:rPr lang="ru-RU" sz="1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д.Шадчи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Он вновь поступил учится в 6 класс и обучался до 10 класса. Потом пошел в армию, служил 4 года.</a:t>
            </a:r>
          </a:p>
          <a:p>
            <a:pPr>
              <a:spcAft>
                <a:spcPts val="100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 1959 году  </a:t>
            </a:r>
            <a:r>
              <a:rPr lang="ru-RU" sz="1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Динмухамет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абый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женился ,  поступил учится в техникум связи </a:t>
            </a:r>
            <a:r>
              <a:rPr lang="ru-RU" sz="1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г.Казани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100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Работал в радиоузле старшим электромехаником. Потом до выхода пенсии  проработал  в колхозе трактористом.</a:t>
            </a:r>
          </a:p>
          <a:p>
            <a:pPr>
              <a:spcAft>
                <a:spcPts val="100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Вырастили 5 детей.  Сегодня он живет вместе с женой </a:t>
            </a:r>
            <a:r>
              <a:rPr lang="ru-RU" sz="1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Гузалией</a:t>
            </a:r>
            <a:r>
              <a:rPr lang="ru-RU" sz="1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.  Дети и внуки  постоянно заботятся о них.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11362" y="357000"/>
            <a:ext cx="470911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Мирзаянов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Динмухамет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Мирзаянович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5173" y="4941168"/>
            <a:ext cx="25487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</a:t>
            </a:r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награды: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15173" y="5464388"/>
            <a:ext cx="4618691" cy="959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  <p:pic>
        <p:nvPicPr>
          <p:cNvPr id="9" name="Рисунок 8" descr="F:\Вручение медалей фото\DSCN402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8" t="7399" r="30932"/>
          <a:stretch/>
        </p:blipFill>
        <p:spPr bwMode="auto">
          <a:xfrm>
            <a:off x="991829" y="874716"/>
            <a:ext cx="2332689" cy="27674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358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-15474" y="0"/>
            <a:ext cx="9144000" cy="6858000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071966" y="2690620"/>
            <a:ext cx="51435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75890" y="476674"/>
            <a:ext cx="464458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2067" y="440030"/>
            <a:ext cx="68916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Мирзаянова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Магинур</a:t>
            </a:r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Мирзаяновна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86718" y="1998122"/>
            <a:ext cx="452232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1925 года 8 июня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деревне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Шадчи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67182" y="3429000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85966" y="3952220"/>
            <a:ext cx="4572000" cy="220060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«50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92712" y="188640"/>
            <a:ext cx="84512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Мухаметшина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Миннеямал</a:t>
            </a:r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Сабировна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4352" y="1772816"/>
            <a:ext cx="4428007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1927 года 1 июля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деревне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Шадчи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429000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952220"/>
            <a:ext cx="6624736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22472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DSCN39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8" y="476672"/>
            <a:ext cx="2481262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11960" y="260648"/>
            <a:ext cx="445814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Нафиков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Габдельгазим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Нафикович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1302594"/>
            <a:ext cx="5436096" cy="4449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Нафиков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Габдельгазим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Нафикович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родился 12 февраля 1927 года в деревне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Шадчи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Закончил 4 класса в деревне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Шадчи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потом обучался в 7 школе в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д.Вахитова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когда началась война ему было 14 лет. Вся  мама на плечи подростков. На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лошодях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возить дрова, летом пахать землю, косить сено. Пришлось выполнять всю трудную работу. После войны уехал в Свердловскую область.</a:t>
            </a:r>
          </a:p>
          <a:p>
            <a:pPr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1952 году женился на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Махрузе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уроженке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Шадчи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В Свердловске работал на стройке. Потом вернулись в родную деревню, там работал завхозом в больнице, кузнецом в колхозе. С женой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выростили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5 детей, есть 11 внуков  и правнуков.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Газим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абый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с женой проживает и ныне в семье сына.      </a:t>
            </a:r>
          </a:p>
          <a:p>
            <a:pPr>
              <a:spcAft>
                <a:spcPts val="1000"/>
              </a:spcAft>
            </a:pPr>
            <a:r>
              <a:rPr lang="ru-RU" sz="1600" dirty="0">
                <a:ea typeface="Times New Roman"/>
                <a:cs typeface="Times New Roman"/>
              </a:rPr>
              <a:t> </a:t>
            </a:r>
          </a:p>
          <a:p>
            <a:pPr>
              <a:spcAft>
                <a:spcPts val="1000"/>
              </a:spcAft>
            </a:pPr>
            <a:r>
              <a:rPr lang="ru-RU" sz="1200" dirty="0">
                <a:ea typeface="Times New Roman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a typeface="Times New Roman"/>
                <a:cs typeface="Times New Roman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43465" y="4581128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39234" y="5078301"/>
            <a:ext cx="6301117" cy="713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149465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" y="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IMG_000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7" t="22801" r="54846" b="32243"/>
          <a:stretch/>
        </p:blipFill>
        <p:spPr bwMode="auto">
          <a:xfrm>
            <a:off x="1187624" y="179178"/>
            <a:ext cx="2232248" cy="4260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26064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b="1" i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Габдрахманов</a:t>
            </a:r>
            <a:r>
              <a:rPr lang="ru-RU" sz="32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i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Мирзаян</a:t>
            </a:r>
            <a:endParaRPr lang="ru-RU" sz="32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0" algn="ctr"/>
            <a:r>
              <a:rPr lang="ru-RU" sz="32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i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Габдрахманович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342522"/>
            <a:ext cx="53285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1926 ел </a:t>
            </a:r>
            <a:r>
              <a:rPr lang="ru-RU" alt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12 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октябрьендә </a:t>
            </a:r>
            <a:r>
              <a:rPr lang="tt-RU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туган. 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1939 елда әти-әнисе белән Чиләбе өлкәсенә китәләр. Ләкин 1 елдан аларга Оренбург өлкәсенә күчәргә туры килә.  1943 елда </a:t>
            </a:r>
            <a:r>
              <a:rPr lang="ru-RU" alt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аны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армия сафларына </a:t>
            </a:r>
            <a:r>
              <a:rPr lang="ru-RU" alt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алалар</a:t>
            </a:r>
            <a:r>
              <a:rPr lang="ru-RU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t-RU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1944 елның октябрендә военкаматка чакыралар, 2 ай укытканнан соң фронтка җибәрәләр. 280 полк, 185 дивизия, Беренче Белорус фронтының 47 армиясендә сугыша.</a:t>
            </a:r>
            <a:endParaRPr lang="ru-RU" alt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endParaRPr lang="ru-RU" alt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4143289"/>
            <a:ext cx="6264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                      Имеет </a:t>
            </a: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боевые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4666509"/>
            <a:ext cx="53285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/>
                <a:cs typeface="Times New Roman"/>
              </a:rPr>
              <a:t>Медаль «За взятие Берлина»</a:t>
            </a:r>
            <a:endParaRPr lang="ru-RU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Times New Roman"/>
              <a:cs typeface="Times New Roman"/>
            </a:endParaRPr>
          </a:p>
          <a:p>
            <a:pPr lvl="0" fontAlgn="base"/>
            <a:r>
              <a:rPr lang="ru-RU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Медаль «65 лет победы в ВОВ 1941-1945гг.»</a:t>
            </a:r>
            <a:endParaRPr lang="ru-RU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</a:endParaRPr>
          </a:p>
          <a:p>
            <a:pPr lvl="0" fontAlgn="base"/>
            <a:r>
              <a:rPr lang="ru-RU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Удостоверение «За доблесть и отвагу в Великой Отечественной Войне»</a:t>
            </a:r>
            <a:endParaRPr lang="ru-RU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</a:endParaRPr>
          </a:p>
          <a:p>
            <a:pPr lvl="0" fontAlgn="base"/>
            <a:r>
              <a:rPr lang="ru-RU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Орден «Отечественной войны </a:t>
            </a:r>
            <a:r>
              <a:rPr lang="en-US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II</a:t>
            </a:r>
            <a:r>
              <a:rPr lang="ru-RU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 степени»</a:t>
            </a:r>
            <a:endParaRPr lang="ru-RU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</a:endParaRPr>
          </a:p>
          <a:p>
            <a:pPr lvl="0" fontAlgn="base"/>
            <a:r>
              <a:rPr lang="ru-RU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Times New Roman"/>
              </a:rPr>
              <a:t>Медаль Жуково</a:t>
            </a:r>
            <a:endParaRPr lang="ru-RU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7469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DSCN39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26" y="548680"/>
            <a:ext cx="260985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32040" y="404664"/>
            <a:ext cx="366478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Нафикова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Магруза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Ахатовна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851920" y="1751910"/>
            <a:ext cx="529208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Нафикова </a:t>
            </a:r>
            <a:r>
              <a:rPr kumimoji="0" lang="ru-RU" alt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Махруза</a:t>
            </a: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Ахатовна родилась 26 сентября 1931 года в </a:t>
            </a:r>
            <a:r>
              <a:rPr kumimoji="0" lang="ru-RU" alt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д.Шадчи</a:t>
            </a: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kumimoji="0" lang="ru-RU" altLang="ru-RU" sz="1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Когда началась война ей было 10 лет. Она закончила 4 класса. С 12 лет начала работать в колхозе: пахали, сеяли, на сенях возили семена, ходила рубить лес. После войны работала в лесхозе в </a:t>
            </a:r>
            <a:r>
              <a:rPr kumimoji="0" lang="ru-RU" alt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д.Тугуз</a:t>
            </a: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1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1952 году вышла замуж за Нафикова </a:t>
            </a:r>
            <a:r>
              <a:rPr kumimoji="0" lang="ru-RU" alt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Габдельгазима</a:t>
            </a: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Нафиковича</a:t>
            </a: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и уехала с мужем в Свердловск. Через год вернулись. </a:t>
            </a:r>
            <a:r>
              <a:rPr kumimoji="0" lang="ru-RU" alt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Махруза</a:t>
            </a: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апа</a:t>
            </a: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работала в </a:t>
            </a:r>
            <a:r>
              <a:rPr kumimoji="0" lang="ru-RU" alt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кохозе</a:t>
            </a: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пчеловодом.</a:t>
            </a:r>
            <a:endParaRPr kumimoji="0" lang="ru-RU" altLang="ru-RU" sz="16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 мужем </a:t>
            </a:r>
            <a:r>
              <a:rPr kumimoji="0" lang="ru-RU" alt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выростили</a:t>
            </a: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5 детей, есть 11 внуков </a:t>
            </a:r>
            <a:r>
              <a:rPr kumimoji="0" lang="ru-RU" alt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провнуков</a:t>
            </a: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 </a:t>
            </a:r>
            <a:r>
              <a:rPr kumimoji="0" lang="ru-RU" altLang="ru-RU" sz="16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Махруза</a:t>
            </a:r>
            <a:r>
              <a:rPr kumimoji="0" lang="ru-RU" altLang="ru-RU" sz="16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с мужем проживает и ныне </a:t>
            </a:r>
            <a:r>
              <a:rPr kumimoji="0" lang="ru-RU" alt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в семье сына.      </a:t>
            </a:r>
            <a:endParaRPr kumimoji="0" lang="ru-RU" alt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	</a:t>
            </a:r>
            <a:r>
              <a:rPr kumimoji="0" lang="ru-RU" alt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70150" y="4537288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89176" y="5063490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169370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-1945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03538" y="188640"/>
            <a:ext cx="49087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Нуриева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Саима</a:t>
            </a:r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Нуриевна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2007444"/>
            <a:ext cx="4428007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1925 года 1 июля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Шадчи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58907" y="3452642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953247"/>
            <a:ext cx="7056784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263923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3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91680" y="260648"/>
            <a:ext cx="707302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Халиуллина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Магибика</a:t>
            </a:r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Илдырхановна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72003" y="2014974"/>
            <a:ext cx="471238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1923 года 5 августа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Шадчи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3167390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3690610"/>
            <a:ext cx="4572000" cy="220060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  <p:pic>
        <p:nvPicPr>
          <p:cNvPr id="7" name="Рисунок 6" descr="F:\Вручение медалей фото\DSCN402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4" t="12111" r="23333" b="7958"/>
          <a:stretch/>
        </p:blipFill>
        <p:spPr bwMode="auto">
          <a:xfrm>
            <a:off x="875046" y="1053430"/>
            <a:ext cx="2043996" cy="22058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7014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DSCN39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24574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79912" y="260648"/>
            <a:ext cx="4752528" cy="93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67944" y="323166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Шарипова</a:t>
            </a:r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Сания</a:t>
            </a:r>
            <a: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Фаляхиевна</a:t>
            </a:r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9050" y="908720"/>
            <a:ext cx="531941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Шарипова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Сания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Фаляхиевна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родилась 20 февраля 1930 году в деревне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Шадчи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Образование -5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классов.Отца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забирали на фронт.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мать с утра до ночи работала в колхозе, голодала, часто болела.</a:t>
            </a:r>
          </a:p>
          <a:p>
            <a:pPr algn="just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1943 году мать умерла. Отец не вернулся с фронта.</a:t>
            </a:r>
          </a:p>
          <a:p>
            <a:pPr algn="just"/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Сания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апа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 её  2 летняя сестра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Райхана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остались одни. Нужно было как-то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выкрутиться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12 лет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Сания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апа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стала работать в колхозе. Работала дояркой.</a:t>
            </a:r>
          </a:p>
          <a:p>
            <a:pPr algn="just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Потом она уехала в Узбекистан. Там работала поваром в детском саду. Там проработала 27 лет. Вышла на пенсию.</a:t>
            </a:r>
          </a:p>
          <a:p>
            <a:pPr algn="just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1991 году приехала в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Шадчи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Нынче живёт со своей сестрой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5301208"/>
            <a:ext cx="6552728" cy="713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4435" y="4746989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65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1052736"/>
            <a:ext cx="57398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ВЕТЕРАНЫ ТЫЛА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ВАХИТОВО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37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63388" y="3068960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4" name="Рисунок 3" descr="C:\Users\Шадчинская СОШ\Desktop\ветераны тыла Вахит\DSCN664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1" r="5411"/>
          <a:stretch/>
        </p:blipFill>
        <p:spPr bwMode="auto">
          <a:xfrm>
            <a:off x="1263388" y="-34213"/>
            <a:ext cx="2174823" cy="31031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55976" y="0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Шарипова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Каиня</a:t>
            </a:r>
            <a:endParaRPr lang="ru-RU" sz="36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Шариповна</a:t>
            </a:r>
            <a:endParaRPr lang="ru-RU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1200329"/>
            <a:ext cx="511256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Шарипова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Каина </a:t>
            </a:r>
            <a:r>
              <a:rPr lang="ru-RU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Шариповна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родилась 28 августа 1928 года в деревне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Вахитово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Когда началась война она была учеником. Родные братья ушли на фронт и все трудности легли на плечи маленькой девочки. Работала на ферме, на полях, весовщиком…  . Валила лес в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Лубянах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настоящее время живёт с сыном и невестой.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24519" y="3537140"/>
            <a:ext cx="5694962" cy="3406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«50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медаль «55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«60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</a:t>
            </a: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/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и самоотверженный труд в период ВОВ</a:t>
            </a:r>
            <a:r>
              <a:rPr lang="ru-RU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/>
            <a:r>
              <a:rPr lang="ru-RU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«Ветеран труда»</a:t>
            </a:r>
            <a:endParaRPr lang="ru-RU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1000"/>
              </a:spcAft>
            </a:pPr>
            <a:endParaRPr lang="ru-RU" sz="1600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57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122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83897" y="4017263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4" name="Рисунок 3" descr="C:\Users\Шадчинская СОШ\Desktop\ветераны тыла Вахит\DSCN6645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24" t="6130" r="10877"/>
          <a:stretch/>
        </p:blipFill>
        <p:spPr bwMode="auto">
          <a:xfrm>
            <a:off x="1064760" y="229126"/>
            <a:ext cx="2952328" cy="37213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04076" y="188640"/>
            <a:ext cx="42163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Мусина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Васима</a:t>
            </a:r>
            <a:endParaRPr lang="ru-RU" sz="36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Хаевна</a:t>
            </a:r>
            <a:endParaRPr lang="ru-RU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25957" y="1505045"/>
            <a:ext cx="498493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dirty="0" smtClean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rot="10800000" flipV="1">
            <a:off x="4065420" y="1355700"/>
            <a:ext cx="4984936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2575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2575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2575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2575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2575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2575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2575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2575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2575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Мусина </a:t>
            </a:r>
            <a:r>
              <a:rPr lang="ru-RU" altLang="ru-RU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Васима</a:t>
            </a:r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Хаевна</a:t>
            </a:r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родилась 15 марта 1932 года в деревне </a:t>
            </a:r>
            <a:r>
              <a:rPr lang="ru-RU" alt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Вахитово</a:t>
            </a: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Ёй</a:t>
            </a: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было 9 лет когда началась война. Она со слезами на глазах вспоминает все трудности в военные и послевоенные годы. Как работали на полях, возили удобрения в ручную, сажали картошку, валили лес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ферме,  работала на каменоломне…  Она желает нашему поколению жить в мире и в богатстве. В настоящее время живёт одна</a:t>
            </a:r>
            <a:endParaRPr lang="ru-RU" altLang="ru-RU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dirty="0" smtClean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67498" y="4567623"/>
            <a:ext cx="6609004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«50 лет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Победы в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60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177291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1" y="-219022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30618" y="4059942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4" name="Рисунок 3" descr="C:\Users\Шадчинская СОШ\Desktop\ветераны тыла Вахит\DSCN6640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347" t="22817" r="20383" b="22096"/>
          <a:stretch/>
        </p:blipFill>
        <p:spPr bwMode="auto">
          <a:xfrm>
            <a:off x="1115616" y="188640"/>
            <a:ext cx="2664296" cy="33843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188640"/>
            <a:ext cx="453650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Салахова Назия</a:t>
            </a:r>
          </a:p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Мирзагалиевна</a:t>
            </a:r>
            <a:endParaRPr lang="ru-RU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23926" y="1305342"/>
            <a:ext cx="511256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Салахова Назия </a:t>
            </a:r>
            <a:r>
              <a:rPr lang="ru-RU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Мирзагалиевна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родилась 12 февраля 1928 года в деревне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Вахитово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Отца забрали на фронт, мы остались с мамой пятеро детей, было трудно, но мы не смотря на трудности старались работать. Где она только не работала: валила лес, работала в ВЗУ, на ферме, на полях. Работала на железных дорогах на Урале. В нашей деревне есть памятник, говорит она. Там написаны имена 83 человек , это памятник и матерям, жёнам тех солдат которые не вернулись. </a:t>
            </a:r>
          </a:p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Назия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Мирзагалиевна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воспитала 5 сыновей, все они служили в армии. В настоящее время она живет с сыном.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4522258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и самоотверженный труд в период ВОВ</a:t>
            </a:r>
            <a:r>
              <a:rPr lang="ru-RU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/>
            <a:endParaRPr lang="ru-RU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11364" y="4845423"/>
            <a:ext cx="7169774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«50 лет Победы в Великой Отечественной войне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lvl="0" algn="just"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55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endParaRPr lang="ru-RU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9262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-15474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67744" y="332656"/>
            <a:ext cx="6696744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Чираев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Гильмутдин</a:t>
            </a:r>
            <a:endParaRPr lang="ru-RU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Чираевич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67694" y="2967335"/>
            <a:ext cx="500861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Родился 1928 года 15 сентября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Вахитово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68480" y="3921442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68480" y="4480572"/>
            <a:ext cx="6832336" cy="1601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Рисунок 7" descr="F:\Вручение медалей фото\DSCN403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4" t="21718" r="17507"/>
          <a:stretch/>
        </p:blipFill>
        <p:spPr bwMode="auto">
          <a:xfrm>
            <a:off x="955106" y="272735"/>
            <a:ext cx="2859512" cy="25083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8005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-15474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104166" y="260648"/>
            <a:ext cx="36617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Гарипова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Сазида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Гариповна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6945" y="1730055"/>
            <a:ext cx="349621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9 сентября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1928 года 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Вахитово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6171" y="4149080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606103"/>
            <a:ext cx="7920879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Рисунок 6" descr="E:\медаль\медаль\SAM_274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2" r="9936"/>
          <a:stretch/>
        </p:blipFill>
        <p:spPr bwMode="auto">
          <a:xfrm>
            <a:off x="1076171" y="283862"/>
            <a:ext cx="3711852" cy="36491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3293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g79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78" r="16603" b="61140"/>
          <a:stretch>
            <a:fillRect/>
          </a:stretch>
        </p:blipFill>
        <p:spPr bwMode="auto">
          <a:xfrm>
            <a:off x="954302" y="116632"/>
            <a:ext cx="2328892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91880" y="1320107"/>
            <a:ext cx="56521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Родился 2 августа1927года в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д.Ново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Мочалкино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Рядовой.Участвовал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боях с 1944 года в 1945 года</a:t>
            </a:r>
            <a:endParaRPr lang="tt-RU" sz="3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Вернулся с войны в 1947 году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4302" y="3809945"/>
            <a:ext cx="3828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боевые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72974" y="4394721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Медаль: «За отвагу»,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Медаль: «За победу над Германией»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8761" y="329394"/>
            <a:ext cx="291457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i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Байков     Илья</a:t>
            </a:r>
          </a:p>
          <a:p>
            <a:pPr lvl="0" algn="ctr"/>
            <a:r>
              <a:rPr lang="ru-RU" sz="3200" b="1" i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Матвеевич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128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676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19672" y="3717032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22591" y="332656"/>
            <a:ext cx="472154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Губайдуллина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Мунавара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Губайдулловна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46028" y="1556792"/>
            <a:ext cx="454156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15июня 1925 года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деревне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Вахитово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60834" y="4365104"/>
            <a:ext cx="4572000" cy="19205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Рисунок 7" descr="E:\медаль\медаль\SAM_2721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33" t="5129" r="8413" b="20192"/>
          <a:stretch/>
        </p:blipFill>
        <p:spPr bwMode="auto">
          <a:xfrm>
            <a:off x="1156375" y="332656"/>
            <a:ext cx="2789653" cy="30963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4445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24042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49106" y="3754213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09414" y="476672"/>
            <a:ext cx="420115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Зиганшина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Зулейха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Гатиновна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01475" y="1638483"/>
            <a:ext cx="4484433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12 февраля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1928 года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Нижний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Шандер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7" y="4338988"/>
            <a:ext cx="7165439" cy="2876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.»</a:t>
            </a:r>
          </a:p>
          <a:p>
            <a:pPr lvl="0" algn="just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«За трудовую доблесть»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«Ветеран труда» 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«За доблестный труд»</a:t>
            </a:r>
          </a:p>
          <a:p>
            <a:pPr lvl="0" algn="just">
              <a:lnSpc>
                <a:spcPct val="115000"/>
              </a:lnSpc>
            </a:pP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Рисунок 6" descr="E:\медаль\медаль\SAM_273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1" r="2428" b="28156"/>
          <a:stretch/>
        </p:blipFill>
        <p:spPr bwMode="auto">
          <a:xfrm>
            <a:off x="719195" y="260649"/>
            <a:ext cx="3672408" cy="28803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2657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996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906322" y="260648"/>
            <a:ext cx="40566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Зиганшина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Фаузия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Шариповна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17900" y="1520786"/>
            <a:ext cx="484510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 октября 1932 года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Вахитово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02706" y="3907413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64645" y="4509120"/>
            <a:ext cx="4572000" cy="19205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.»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7" name="Рисунок 6" descr="E:\медаль\медаль\SAM_272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0" t="3667" r="19253"/>
          <a:stretch/>
        </p:blipFill>
        <p:spPr bwMode="auto">
          <a:xfrm>
            <a:off x="841038" y="260647"/>
            <a:ext cx="3154897" cy="36467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8652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10007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50518" y="3533271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38849" y="188640"/>
            <a:ext cx="574726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Исмагилова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Хабибзямал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Сунгатовна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65712" y="1520786"/>
            <a:ext cx="442800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 июля 1921 года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50518" y="4118046"/>
            <a:ext cx="6217826" cy="2239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«Ветеран труда» </a:t>
            </a:r>
          </a:p>
          <a:p>
            <a:pPr lvl="0" algn="just">
              <a:lnSpc>
                <a:spcPct val="115000"/>
              </a:lnSpc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E:\медаль\медаль\SAM_271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" t="6184" r="13333"/>
          <a:stretch/>
        </p:blipFill>
        <p:spPr bwMode="auto">
          <a:xfrm>
            <a:off x="1184889" y="332656"/>
            <a:ext cx="2451007" cy="2744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5946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-15474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4077072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1313" y="188640"/>
            <a:ext cx="498540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Фархутдинова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Зайтуна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Габдулхаевна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80978" y="1438933"/>
            <a:ext cx="3373809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19 января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1925 года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Вахитово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4661847"/>
            <a:ext cx="4572000" cy="16019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«Ветеран труда» </a:t>
            </a:r>
          </a:p>
        </p:txBody>
      </p:sp>
      <p:pic>
        <p:nvPicPr>
          <p:cNvPr id="7" name="Рисунок 6" descr="E:\медаль\медаль\SAM_27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024" y="332656"/>
            <a:ext cx="3011289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103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-2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4005064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404664"/>
            <a:ext cx="657821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Шарипова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Магфруза</a:t>
            </a:r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Мингазовна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67931" y="2967335"/>
            <a:ext cx="420813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 мая 1925 года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Кемеш-Кюль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590765"/>
            <a:ext cx="4572000" cy="16019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«Ветеран труда» </a:t>
            </a:r>
          </a:p>
        </p:txBody>
      </p:sp>
    </p:spTree>
    <p:extLst>
      <p:ext uri="{BB962C8B-B14F-4D97-AF65-F5344CB8AC3E}">
        <p14:creationId xmlns:p14="http://schemas.microsoft.com/office/powerpoint/2010/main" val="178465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37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8" y="980728"/>
            <a:ext cx="57398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ВЕТЕРАНЫ ТЫЛА</a:t>
            </a:r>
            <a:b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ЯМАШЕВО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761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37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Фото09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0" r="19980"/>
          <a:stretch>
            <a:fillRect/>
          </a:stretch>
        </p:blipFill>
        <p:spPr bwMode="auto">
          <a:xfrm>
            <a:off x="971600" y="353906"/>
            <a:ext cx="2736303" cy="333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707903" y="1196752"/>
            <a:ext cx="518457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Габдрахманова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Хазяр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Ильдархановна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родилась в 27 января 1929 года в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д.Ямашево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В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д.Вахитова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закончила 5 классов. Когда закончила 4 класс началась ВОВ. Она начала работать в колхозе. Пришлось голодать, начались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холодные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морозы.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Хазяр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апа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вместе с остальными женщинами и детьми на санях возила семена, на быках пахали землю.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 1942 году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Хазяр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отправили рубить лес, где провела 5 лет. В 1948 году вышла замуж за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Габрахманова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Ахата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Воспитали 6 детей. До пенсии работали вместе с мужем агрономом в колхозе.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Сейчас живет в семье сына Равиля. Имеет 25 внуков, и 26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правнуков.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54803" y="-22608"/>
            <a:ext cx="4182171" cy="19082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Габдрахманова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Хазяр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Ильдархановна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1903" y="5032720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99222" y="4509500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23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-27338" y="0"/>
            <a:ext cx="9144000" cy="6858000"/>
          </a:xfrm>
          <a:prstGeom prst="rect">
            <a:avLst/>
          </a:prstGeom>
          <a:noFill/>
        </p:spPr>
      </p:pic>
      <p:pic>
        <p:nvPicPr>
          <p:cNvPr id="2049" name="Рисунок 3" descr="фото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28" t="23209" r="10097" b="14334"/>
          <a:stretch>
            <a:fillRect/>
          </a:stretch>
        </p:blipFill>
        <p:spPr bwMode="auto">
          <a:xfrm>
            <a:off x="899592" y="633104"/>
            <a:ext cx="2304256" cy="293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203848" y="1411902"/>
            <a:ext cx="5760505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Гилмутдинова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Галима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Шамсутдиновна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родилась 19 января 1928 года в селе Нижнее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Ошма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Мамадышского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района РТ.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Когда началось война ей было 13 лет. С 13 лет она копала окопы, работала на лесоповале,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похала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землю, пришлось выполнять разную тяжелую работу в колхозе.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Отец и брат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Галимы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апа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 погибли на фронте, поэтому все тяжести, все бремя пала на ее хрупкие плечи.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Галим</a:t>
            </a:r>
            <a:r>
              <a:rPr kumimoji="0" lang="tt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а апа продолңала работат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ь в колхозе  и после войны, так и прошла ее молодость.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1955 году вышла замуж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замуж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за ветерана войны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Гилмутдинова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Раифа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, проживающего в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д.Ямашево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. Она вместе  проживали 45 лет, вырастили 4 детей. До выхода пенсии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галима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апа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работала в колхозе дояркой.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Сейчас ей 87 лет. Она живет вместе с сыном Рустамом в д.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Ямашево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.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59424" y="176709"/>
            <a:ext cx="504056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altLang="ru-RU" sz="3200" b="1" i="0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Гилмутдинова</a:t>
            </a:r>
            <a:r>
              <a:rPr kumimoji="0" lang="ru-RU" altLang="ru-RU" sz="32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3200" b="1" i="0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Галима</a:t>
            </a:r>
            <a:r>
              <a:rPr kumimoji="0" lang="ru-RU" altLang="ru-RU" sz="32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kumimoji="0" lang="ru-RU" altLang="ru-RU" sz="3200" b="1" i="0" u="none" strike="noStrike" cap="non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Шамсутдиновна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39571" y="4657578"/>
            <a:ext cx="2232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8409" y="5119243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68638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E:\Записи ВОВ\Рэхимэ апа фото\Фото0725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12" r="12321"/>
          <a:stretch/>
        </p:blipFill>
        <p:spPr bwMode="auto">
          <a:xfrm>
            <a:off x="1115616" y="31364"/>
            <a:ext cx="2880320" cy="35416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995935" y="31364"/>
            <a:ext cx="496855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Миннахметова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Рахима</a:t>
            </a:r>
            <a:endParaRPr lang="ru-RU" sz="3200" b="1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Нурулловна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6901" y="4149080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94211" y="1108582"/>
            <a:ext cx="4572000" cy="35255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Миннахметова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Рахима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Нурулловна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родилась 14 января 1928 года  в деревне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Вахитово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Отец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Мотугуллин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Нурлыахмет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мать Ибрагимова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Рахиля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Когда началась война ей было 12 лет. Все мужчины села ушли на фронт. Остались женщины, старики, дети вспоминает она. Во время войны помогали колхозу как могли. А после войны работала в колхозе. Вышла замуж за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Миннахметова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Мирза и воспитали  5 детей. 4 мальчика и дочь. Не смотря на свои годы она очень лёгкая, жизнерадостная. В настоящее время живёт с сыном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</a:t>
            </a:r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невстой</a:t>
            </a:r>
            <a:r>
              <a:rPr lang="ru-RU" dirty="0">
                <a:solidFill>
                  <a:prstClr val="black"/>
                </a:solidFill>
                <a:ea typeface="Times New Roman"/>
                <a:cs typeface="Times New Roman"/>
              </a:rPr>
              <a:t>.  </a:t>
            </a:r>
            <a:endParaRPr lang="ru-RU" sz="1400" dirty="0">
              <a:solidFill>
                <a:prstClr val="black"/>
              </a:solidFill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72556" y="4941168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355364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E:\DJD_N\20141225_15404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729" r="14194" b="25366"/>
          <a:stretch/>
        </p:blipFill>
        <p:spPr bwMode="auto">
          <a:xfrm>
            <a:off x="890972" y="-16246"/>
            <a:ext cx="2240868" cy="322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98123" y="1193850"/>
            <a:ext cx="565212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Родился14 января1926 г. в деревне Новое 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Мочалкино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Василий 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Михеевич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войны успел закончить только начальную школу. В 17 лет его забрали в армию. Он попал служить в 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Суслонгер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Потом их отправили в Москву.  Из Москвы их отправили в Литву на поимку бандитских групп, которые действуя в тылу наших войск, сотрудничали с фашистами.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Василий Егоров воевал в Крыму, и Закавказье, в Белоруссии. Где бы он ни был, везде отличался смелостью и отвагой. Победу встретил в Литве.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3706" y="3928737"/>
            <a:ext cx="3828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боевые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0972" y="4450515"/>
            <a:ext cx="6353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Медаль: «70 лет вооружённых сил СССР»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Орден: «Отечественной войны </a:t>
            </a:r>
            <a:r>
              <a:rPr lang="en-US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Медаль: «50 лет победы в ВОВ 1941-1945гг.»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Медалью Жукова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Медаль: «60 лет победы в ВОВ 1941-1945гг»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Медаль: «20 лет победы в ВОВ 1941-1945гг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04536" y="116632"/>
            <a:ext cx="307488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32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Егоров Василий</a:t>
            </a:r>
          </a:p>
          <a:p>
            <a:pPr lvl="0" algn="ctr"/>
            <a:r>
              <a:rPr lang="ru-RU" sz="3200" b="1" i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Михеевич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128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929058" y="2449904"/>
            <a:ext cx="49292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ru-RU" sz="290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4653136"/>
            <a:ext cx="6768752" cy="2257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  <a:p>
            <a:r>
              <a:rPr lang="ru-RU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и самоотверженный труд в период ВОВ»</a:t>
            </a:r>
          </a:p>
          <a:p>
            <a:pPr lvl="0" algn="just"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  <a:p>
            <a:endParaRPr lang="ru-RU" sz="2400" i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8" name="Рисунок 7" descr="C:\Users\Шадчинская СОШ\Desktop\Эльмира 2014\фото 2014\DSCN2201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39" r="11859" b="8330"/>
          <a:stretch/>
        </p:blipFill>
        <p:spPr bwMode="auto">
          <a:xfrm>
            <a:off x="973310" y="188640"/>
            <a:ext cx="2741434" cy="3373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968" y="199833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Фазылова Роза </a:t>
            </a:r>
          </a:p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Шакуровна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9058" y="1361249"/>
            <a:ext cx="50354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Фазылова Роза </a:t>
            </a:r>
            <a:r>
              <a:rPr lang="ru-RU" sz="16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Шакуровна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родилась 29 апреля 1932 года в деревне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Ямашево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Мать работала учительницей, а отец продавцом. Отца забирают на войну. Вся работа легла на плечи матери. Роза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Шакуровна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во время войны работала в колхозе. 1955 году вышла замуж. Роза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Шакуровна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работала дояркой, муж механизатором. Воспитывали 6 детей. Все дети с высшем образованием. В настоящее время с сыном, невестой и внуками .  У неё 14 внуков и 9 правнуков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SCN39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0" r="22293"/>
          <a:stretch>
            <a:fillRect/>
          </a:stretch>
        </p:blipFill>
        <p:spPr bwMode="auto">
          <a:xfrm>
            <a:off x="1041400" y="1439863"/>
            <a:ext cx="2376488" cy="2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37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314" y="68929"/>
            <a:ext cx="2681597" cy="329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0"/>
            <a:ext cx="49685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Хакимов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Фоат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Хакимович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9911" y="836712"/>
            <a:ext cx="5336051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prstClr val="black"/>
              </a:solidFill>
            </a:endParaRPr>
          </a:p>
          <a:p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Хакимов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Фоат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Хакимович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родился 6 августа 1932 года в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д.Ямашево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1940 году поступил в 1 класс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Ямашевской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начальной школы, окончил 4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класса.В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Вахитовской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 летней школе окончил 5 класс.</a:t>
            </a:r>
          </a:p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жизненных трудностей он не смог продолжить обучение. Начал работать в  колхозе: конюхом, плотником, пахал землю, рубил лес.</a:t>
            </a:r>
          </a:p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Весной  в 1952 году ушел в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армию.Служил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около 4 лет. Вернувшись из армии продолжил работать  в колхозе: плотником, каменщиком.</a:t>
            </a:r>
          </a:p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1956 году женился на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Зульфар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уроженке 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д.Ямашево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Вырастили  5 детей.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Фоат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абый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всю жизнь проработал в колхозе. С 1965 по 1978 года был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механизатором.Потом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долгие годы работал в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зернотоке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Фоат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абый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Зульфар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апа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живут в семьей сына Рифата.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95274" y="4933322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36118" y="4391531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</p:txBody>
      </p:sp>
    </p:spTree>
    <p:extLst>
      <p:ext uri="{BB962C8B-B14F-4D97-AF65-F5344CB8AC3E}">
        <p14:creationId xmlns:p14="http://schemas.microsoft.com/office/powerpoint/2010/main" val="70232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429124" y="1319799"/>
            <a:ext cx="51435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187054" y="3710206"/>
            <a:ext cx="6193258" cy="338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«50 лет Победы в Великой Отечественной войне1941-1945гг.»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Памятный знак РТ в честь 65-ой годовщины Победы в ВОВ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785918" y="5227092"/>
            <a:ext cx="52864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16" t="11869" r="50000" b="30576"/>
          <a:stretch/>
        </p:blipFill>
        <p:spPr bwMode="auto">
          <a:xfrm>
            <a:off x="1187054" y="343847"/>
            <a:ext cx="2813442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013984" y="85531"/>
            <a:ext cx="455740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Шигабиева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Таскира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Сабирзяновна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13984" y="1285860"/>
            <a:ext cx="4803658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Шигабиева</a:t>
            </a:r>
            <a:r>
              <a:rPr lang="ru-RU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Таскира</a:t>
            </a:r>
            <a:r>
              <a:rPr lang="ru-RU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Сабирзяновна</a:t>
            </a:r>
            <a:r>
              <a:rPr lang="ru-RU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родилась 1925 году в деревне 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Шадчи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Ей в этом году исполняется 90 лет. В семье они росли 2 девочки и два мальчика. Когда она училась в 7 классе началась война. Отец ушёл на войну все трудности легли на плечи хрупкой девочке. Работала в колхозе разнорабочим.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1946 году вышла замуж. С мужем прожили 42 года.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63688" y="3415297"/>
            <a:ext cx="4734272" cy="3223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32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</a:t>
            </a:r>
            <a:r>
              <a:rPr lang="ru-RU" sz="32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награды: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Памятный знак РТ в честь 65-ой годовщины Победы в ВОВ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116632"/>
            <a:ext cx="61241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Арсланова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Сазида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Гайнутдиновна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F:\Вручение медалей фото\DSCN404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03" t="19136" r="29580" b="27273"/>
          <a:stretch/>
        </p:blipFill>
        <p:spPr bwMode="auto">
          <a:xfrm>
            <a:off x="781983" y="993795"/>
            <a:ext cx="2122170" cy="20942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59832" y="2060848"/>
            <a:ext cx="53285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Родилась 17 апреля 1930 года в </a:t>
            </a:r>
            <a:r>
              <a:rPr lang="ru-RU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д.Вахитово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 </a:t>
            </a:r>
            <a:r>
              <a:rPr lang="ru-RU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д.Вахитова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закончила 5 классов. Когда закончила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3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класс началась ВОВ. Она начала работать в колхозе. Пришлось голодать, начались холодные морозы. </a:t>
            </a:r>
            <a:r>
              <a:rPr lang="ru-RU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Сазида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</a:t>
            </a:r>
            <a:r>
              <a:rPr lang="ru-RU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апа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вместе с остальными женщинами и детьми на санях возила семена, на быках пахали землю.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149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18593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79712" y="1219430"/>
            <a:ext cx="58237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ВЕТЕРАНЫ ТЫЛА</a:t>
            </a:r>
            <a:b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ЮКАЧИ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210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929058" y="2363078"/>
            <a:ext cx="52149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935288" y="4291089"/>
            <a:ext cx="36433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2800" b="1" dirty="0" smtClean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857356" y="5360085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Шадчинская СОШ\Desktop\yGyFZ4XN0Lw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87" t="29921" r="4188" b="34078"/>
          <a:stretch/>
        </p:blipFill>
        <p:spPr bwMode="auto">
          <a:xfrm>
            <a:off x="1115616" y="260649"/>
            <a:ext cx="2813442" cy="33843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7984" y="123109"/>
            <a:ext cx="446449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Алексеева Мария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Алексеевна</a:t>
            </a:r>
            <a:endParaRPr lang="ru-RU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33390" y="1274879"/>
            <a:ext cx="4759089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Алексеева Мария Алексеевна 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родилась 24 августа 1924 года в деревне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Юкачи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В семье 6 детей , отец Марии Алексеевны ушёл на фронт и не вернулся. Все трудности во время войны и послевоенные годы легли на плечи матери. Как самой старшой ей пришлось очень трудно. Валила лес работала в колхозе на разных работах. После войны тоже работает в колхозе. В настоящее время живёт с сестрой. 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40934" y="4880466"/>
            <a:ext cx="4572000" cy="188769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</a:t>
            </a: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/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и самоотверженный труд в период ВОВ»</a:t>
            </a:r>
          </a:p>
          <a:p>
            <a:pPr lvl="0" algn="just">
              <a:spcAft>
                <a:spcPts val="1000"/>
              </a:spcAft>
            </a:pPr>
            <a:endParaRPr lang="ru-RU" sz="1600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12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-40100"/>
            <a:ext cx="9144000" cy="6858000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277302" y="3933056"/>
            <a:ext cx="4429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785918" y="5493078"/>
            <a:ext cx="53578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07895" y="239466"/>
            <a:ext cx="1847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01231" y="285632"/>
            <a:ext cx="446442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t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Анисифорова Анна </a:t>
            </a:r>
          </a:p>
          <a:p>
            <a:pPr algn="ctr"/>
            <a:r>
              <a:rPr lang="tt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Егоровна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1467270"/>
            <a:ext cx="5400600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Анисифорова</a:t>
            </a: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Анна Егоровна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родилась 1 мая 1932 года в д.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Юкачи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В семь лет поступила учиться в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Вахитовскую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школу. Закончила шесть классов. Когда началась война, ей было 9 лет. С 14 лет она работала в колхозе. 22 года вышла замуж за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Анисифорова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Павла. Воспитали 4 сыновей и 5 дочек. На ферме проработала до 57 лет. В настоящее время живёт со своим сыном и невесткой и тремя внуками.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87416" y="4860863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войне 1941-1945гг.»</a:t>
            </a:r>
            <a:endParaRPr lang="ru-RU" sz="1600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  <p:pic>
        <p:nvPicPr>
          <p:cNvPr id="11" name="Рисунок 10" descr="C:\Users\Шадчинская СОШ\Saved Games\Desktop\Вручение медалей фото\DSCN404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14" t="32947" r="35462" b="26606"/>
          <a:stretch/>
        </p:blipFill>
        <p:spPr bwMode="auto">
          <a:xfrm>
            <a:off x="1277302" y="275566"/>
            <a:ext cx="1934845" cy="34277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4000496" y="2588405"/>
            <a:ext cx="51435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331640" y="4244222"/>
            <a:ext cx="3571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785918" y="5421640"/>
            <a:ext cx="57150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F:\Виталий\DSCN178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35176" r="34403" b="831"/>
          <a:stretch/>
        </p:blipFill>
        <p:spPr bwMode="auto">
          <a:xfrm>
            <a:off x="1043608" y="338110"/>
            <a:ext cx="2520280" cy="32403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2833" y="332656"/>
            <a:ext cx="43976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Багиров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Егорович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1532985"/>
            <a:ext cx="5256585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Багиров</a:t>
            </a:r>
            <a:r>
              <a:rPr lang="ru-RU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Александр Егорович 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родился 1 декабря 1927 года в деревне </a:t>
            </a:r>
            <a:r>
              <a:rPr lang="ru-RU" sz="16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Юкачи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Окончил 7 классов. Когда началась война ему было 13 лет. После седьмого класса он начал работать колхозе. Вместе с русскими и пленными немцами  готовили древесину в Лубянах.1948 году его забирают в армию. Он служил в Германии связистом. 1952 года возвращается в родную деревню. Работает трактористом, слесарем, оператором. 1954 году женится. С женой прожили 60 лет, воспитывали 5 детей.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00248" y="4678205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23728" y="1052736"/>
            <a:ext cx="52645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Багирова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Мария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Андреевна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17125" y="2967335"/>
            <a:ext cx="450976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 июля 1932 года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деревне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Юкачи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99434" y="3921442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17125" y="4452100"/>
            <a:ext cx="4572000" cy="188769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  <a:p>
            <a:pPr lvl="0"/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и самоотверженный труд в период ВОВ»</a:t>
            </a:r>
          </a:p>
          <a:p>
            <a:pPr lvl="0" algn="just">
              <a:spcAft>
                <a:spcPts val="1000"/>
              </a:spcAft>
            </a:pPr>
            <a:endParaRPr lang="ru-RU" sz="1600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48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44293" y="1412776"/>
            <a:ext cx="678294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Гарипова </a:t>
            </a:r>
            <a:r>
              <a:rPr lang="ru-RU" sz="54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Магрибика</a:t>
            </a:r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Сулеймановна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4443" y="2967335"/>
            <a:ext cx="489512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23 августа 1916 года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33294" y="3959478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29064" y="4482698"/>
            <a:ext cx="4572000" cy="15799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278410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8" y="692696"/>
            <a:ext cx="57398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ВЕТЕРАНЫ ТЫЛА</a:t>
            </a:r>
            <a:b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ШАДЧИ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56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58459" y="692696"/>
            <a:ext cx="63065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Дмитриева Пелагия</a:t>
            </a:r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Лаврентьевна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6956" y="2525730"/>
            <a:ext cx="510960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10 октября 1916 года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Юкачи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3645024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4475269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111748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49894" y="404664"/>
            <a:ext cx="63530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Иванова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Мария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Ивановна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64318" y="2474893"/>
            <a:ext cx="511704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24 февраля 1927 года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Юкачи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18635" y="4200151"/>
            <a:ext cx="4572000" cy="25750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  <a:p>
            <a:pPr lvl="0" algn="just">
              <a:spcAft>
                <a:spcPts val="1000"/>
              </a:spcAft>
            </a:pPr>
            <a:endParaRPr lang="ru-RU" sz="1600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63032" y="3676931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7" name="Рисунок 6" descr="F:\Вручение медалей фото\DSCN404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0" t="13605" r="26275" b="21002"/>
          <a:stretch/>
        </p:blipFill>
        <p:spPr bwMode="auto">
          <a:xfrm>
            <a:off x="893771" y="266636"/>
            <a:ext cx="2139315" cy="22371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549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33" y="332656"/>
            <a:ext cx="43976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Багиров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Егорович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C:\Users\Шадчинская СОШ\Saved Games\Desktop\DSCN398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7" r="11738" b="15431"/>
          <a:stretch/>
        </p:blipFill>
        <p:spPr bwMode="auto">
          <a:xfrm>
            <a:off x="1115616" y="692696"/>
            <a:ext cx="1944216" cy="2448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310048"/>
            <a:ext cx="365952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Кузнецов Василий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Васильевич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1387266"/>
            <a:ext cx="5688632" cy="2897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Кузнецов Василий Васильевич родился 24 апреля 1931 года в деревне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Юкачи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Когда началась война ему было 12 лет. Во время войны работает в колхозе. 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1951 – 1954 года служил в армии в г. Воронеже. После армии вернулся в родную деревню и до пенсии работал бригадиром.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  женой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Пелогией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воспитали 8 детей. 15 внуков и 4 правнука. В настоящее время живёт один.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4284469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87996" y="4807689"/>
            <a:ext cx="4572000" cy="15799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419269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C:\Users\Шадчинская СОШ\Saved Games\Desktop\DSCN397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0"/>
          <a:stretch/>
        </p:blipFill>
        <p:spPr bwMode="auto">
          <a:xfrm>
            <a:off x="1043609" y="404664"/>
            <a:ext cx="2361888" cy="31146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427984" y="40466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Никифоров Николай</a:t>
            </a:r>
          </a:p>
          <a:p>
            <a:pPr lvl="0" algn="ctr"/>
            <a:r>
              <a:rPr lang="ru-RU" sz="3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Васильевич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1484454"/>
            <a:ext cx="4860032" cy="2897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Никифоров Николай Васильевич родился 13 марта 1930 года в деревне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Юкачи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Закончил 8 классов. До армии работал в колхозе. 4 года служил в Москве. После армии 30 лет работал трактористом. 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1952 году женился. С женой живут 64 года. 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Воспитали 5  детей. В настоящее время живёт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семье сына Тараса.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8142" y="4355904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4511" y="5013176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94511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Рисунок 8" descr="C:\Users\Шадчинская СОШ\Saved Games\Desktop\DSCN397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4" t="19248" r="19693"/>
          <a:stretch/>
        </p:blipFill>
        <p:spPr bwMode="auto">
          <a:xfrm>
            <a:off x="1115616" y="692696"/>
            <a:ext cx="2448272" cy="27363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004048" y="332656"/>
            <a:ext cx="337521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Никифоров Пётр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Ильич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3928" y="1445359"/>
            <a:ext cx="4896544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Никифоров Пётр Ильич родился 22 января 1928 года в деревне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Юкачи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Закончил 7 классов. Работал в колхозе. 1950-1953 годах был армии, служил в Германии. 1968-1975 годах работал лесником, до1967 года работал шофёром. Женился на Татьяне Михайловне , воспитали 4 детей. Прожили вместе 48 лет.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5097" y="3638369"/>
            <a:ext cx="2481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37928" y="4161589"/>
            <a:ext cx="4572000" cy="220060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медаль «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60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424120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C:\Users\Шадчинская СОШ\Saved Games\Desktop\фотки юкачи ветераны тыла\DSCN396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2448272" cy="316835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260648"/>
            <a:ext cx="413286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Никифорова Татьяна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Петровна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1484784"/>
            <a:ext cx="5068967" cy="2131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Татьяна Петровна родилась 25 ноября 1929 года в деревне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Юкачи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Закончила 7 классов в деревне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Вахитово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Во время войны работала в колхозе.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1952 году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вышла замуж.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мужем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живут 64 года. 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Воспитали 5  детей. В настоящее время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она живёт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семье сына Тараса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645024"/>
            <a:ext cx="34898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</a:t>
            </a:r>
            <a:r>
              <a:rPr lang="ru-RU" sz="28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награды: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63623" y="4005064"/>
            <a:ext cx="4572000" cy="15799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310080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42197" y="980728"/>
            <a:ext cx="23602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2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188640"/>
            <a:ext cx="6912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Сергеева </a:t>
            </a: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Татьяна</a:t>
            </a:r>
          </a:p>
          <a:p>
            <a:pPr lvl="0"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Анисифоровна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951947"/>
            <a:ext cx="5814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2 июня 1933 года</a:t>
            </a:r>
          </a:p>
          <a:p>
            <a:pPr lvl="0" algn="ctr"/>
            <a:r>
              <a:rPr lang="ru-RU" sz="28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деревне </a:t>
            </a:r>
            <a:r>
              <a:rPr lang="ru-RU" sz="2800" b="1" dirty="0" err="1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Юкачи</a:t>
            </a:r>
            <a:endParaRPr lang="ru-RU" sz="28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4490829"/>
            <a:ext cx="4572000" cy="195438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ВОВ»</a:t>
            </a:r>
          </a:p>
          <a:p>
            <a:pPr lvl="0" algn="just">
              <a:spcAft>
                <a:spcPts val="1000"/>
              </a:spcAft>
            </a:pPr>
            <a:endParaRPr lang="ru-RU" sz="1600" dirty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3906054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8" name="Рисунок 7" descr="C:\Users\Шадчинская СОШ\Saved Games\Desktop\Вручение медалей фото\DSCN405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91" t="31504" r="38093" b="19809"/>
          <a:stretch/>
        </p:blipFill>
        <p:spPr bwMode="auto">
          <a:xfrm>
            <a:off x="960210" y="213363"/>
            <a:ext cx="2123742" cy="36239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5717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3573016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026" name="Picture 2" descr="DSCN650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1" t="26557" r="51645" b="23529"/>
          <a:stretch/>
        </p:blipFill>
        <p:spPr bwMode="auto">
          <a:xfrm>
            <a:off x="953626" y="-6942"/>
            <a:ext cx="2520280" cy="351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48022" y="0"/>
            <a:ext cx="43778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Филиппова Мария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1251721"/>
            <a:ext cx="5508104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Филиппова  Мария Васильевна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родилась 2 июня 1926 года в деревне </a:t>
            </a:r>
            <a:r>
              <a:rPr lang="ru-RU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Юкачи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 семье колхозников.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начале войны закончила 7 классов. 1942 году работала учётчицей. С 1952 по 1972 год работала в колхозе в разных работах. А 1972 по 1983 год работала дояркой. В настоящее время живёт с сыном и невестой.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Times New Roman"/>
                <a:cs typeface="Times New Roman"/>
              </a:rPr>
              <a:t> </a:t>
            </a:r>
            <a:endParaRPr lang="ru-RU" sz="1400" dirty="0">
              <a:ea typeface="Times New Roman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01846" y="4157791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45299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980728"/>
            <a:ext cx="72863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ВЕТЕРАНЫ ТЫЛА</a:t>
            </a:r>
            <a:b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СТАРОЕ МОЧАЛКИНО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804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89661" y="4293096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04854" y="1148289"/>
            <a:ext cx="501561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Семенова Анна Семеновна родилась 25.10.1924 года.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Семёнова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Анна Семёновна - одна из тех , кто старался ради нашей Родины. Несмотря на то, что она женщина , она не переставала работать и трудиться ради хорошего будущего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и сейчас помнит эти ужасные минуты. И каждый раз говорит: «Только бы не было войны!!!»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Ёще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рассказывает о том , как было тяжело без еды , как было холодно без нормальной одежды.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107360"/>
            <a:ext cx="460851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Семёнова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Анна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Семёновна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7" t="9500" r="32357" b="8982"/>
          <a:stretch/>
        </p:blipFill>
        <p:spPr bwMode="auto">
          <a:xfrm>
            <a:off x="1146148" y="32364"/>
            <a:ext cx="2502219" cy="422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74972" y="4851824"/>
            <a:ext cx="4572000" cy="9592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</p:txBody>
      </p:sp>
    </p:spTree>
    <p:extLst>
      <p:ext uri="{BB962C8B-B14F-4D97-AF65-F5344CB8AC3E}">
        <p14:creationId xmlns:p14="http://schemas.microsoft.com/office/powerpoint/2010/main" val="351769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8" y="188640"/>
            <a:ext cx="64298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Архипова Анастасия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Максимовна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2007444"/>
            <a:ext cx="645029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1930 года 2 августа в деревне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Новое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Мочалкино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3238212"/>
            <a:ext cx="27254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награды: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3866934"/>
            <a:ext cx="6912768" cy="2390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  <a:p>
            <a:pPr lvl="0"/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и самоотверженный труд в период ВОВ»</a:t>
            </a:r>
          </a:p>
          <a:p>
            <a:pPr lvl="0"/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«Ветеран труда»</a:t>
            </a:r>
          </a:p>
          <a:p>
            <a:pPr lvl="0" algn="just">
              <a:spcAft>
                <a:spcPts val="1000"/>
              </a:spcAft>
            </a:pPr>
            <a:endParaRPr lang="ru-RU" sz="1600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35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E:\Записи ВОВ\Валиуллина М\SAM_38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578" t="34610" r="38613" b="37795"/>
          <a:stretch/>
        </p:blipFill>
        <p:spPr bwMode="auto">
          <a:xfrm>
            <a:off x="1288085" y="476672"/>
            <a:ext cx="2499274" cy="37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87358" y="116632"/>
            <a:ext cx="49611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Григорьева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Мелания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Сергеевна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1340768"/>
            <a:ext cx="48245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Григорьева Маланья  Сергеевна родилась  18 января 1932 года.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Она </a:t>
            </a:r>
            <a:r>
              <a:rPr lang="ru-RU" dirty="0">
                <a:solidFill>
                  <a:prstClr val="black"/>
                </a:solidFill>
              </a:rPr>
              <a:t>со слезами на глазах вспоминает все трудности в военные и послевоенные годы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64656" y="4816997"/>
            <a:ext cx="4572000" cy="15799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64656" y="4232222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83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188640"/>
            <a:ext cx="607300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Васильева Татьяна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Константиновна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2013228"/>
            <a:ext cx="507747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1929 года 13 декабря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деревне Старое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Мочалкино</a:t>
            </a:r>
            <a:endParaRPr lang="ru-RU" sz="2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8419" y="3055893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8419" y="3640668"/>
            <a:ext cx="5899885" cy="2575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65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</a:t>
            </a: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just">
              <a:spcAft>
                <a:spcPts val="1000"/>
              </a:spcAft>
            </a:pPr>
            <a:endParaRPr lang="ru-RU" sz="1600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66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631325"/>
            <a:ext cx="71287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Ветераны тыла</a:t>
            </a:r>
          </a:p>
          <a:p>
            <a:pPr lvl="0" algn="ctr"/>
            <a:r>
              <a:rPr lang="ru-RU" sz="54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Новое </a:t>
            </a:r>
            <a:r>
              <a:rPr lang="ru-RU" sz="5400" b="1" spc="300" dirty="0" err="1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Мочалкино</a:t>
            </a:r>
            <a:endParaRPr lang="ru-RU" sz="5400" b="1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091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37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91880" y="0"/>
            <a:ext cx="4896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Семёнов Илья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Сергеевич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9624" y="980728"/>
            <a:ext cx="56008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Семенов Илья Сергеевич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одился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24 апреля 1932 года в д.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Новое </a:t>
            </a:r>
            <a:r>
              <a:rPr lang="ru-RU" sz="16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Мочалкино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Когда началось война ему было 9 лет. Он поступил учится в 1 класс начальной школы, который окончил 1945 году.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 время войны вместе с остальными детьми работал в колхозе. Свою работу продолжил и после войны. Был пастухом, столяром, плотником. Всю жизнь до выхода на пенсии работал электромехаником в колхозе.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1955 году женился на Зое Ивановне. Вырастили двух дочерей.</a:t>
            </a:r>
          </a:p>
          <a:p>
            <a:pPr algn="just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настоящее время Илья Сергеевич является председателем  совета ветеранов, ведет активную жизнь.</a:t>
            </a:r>
          </a:p>
          <a:p>
            <a:r>
              <a:rPr lang="ru-RU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4653136"/>
            <a:ext cx="4572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Памятный знак РТ в честь 65-ой годовщины Победы в ВОВ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6686" y="4012327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8" name="Рисунок 7" descr="C:\Users\Шадчинская СОШ\Saved Games\Desktop\Вручение медалей фото\DSCN410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4" t="10335" r="31316" b="21931"/>
          <a:stretch/>
        </p:blipFill>
        <p:spPr bwMode="auto">
          <a:xfrm>
            <a:off x="944344" y="-1307"/>
            <a:ext cx="2070735" cy="39338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5450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Шадчинская СОШ\Saved Games\Desktop\Ташлыяр медаль бирү\тИХОНОВЛАР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7" t="36971" r="49038" b="9175"/>
          <a:stretch/>
        </p:blipFill>
        <p:spPr bwMode="auto">
          <a:xfrm>
            <a:off x="3924300" y="2228850"/>
            <a:ext cx="1295400" cy="2400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37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C:\Users\Шадчинская СОШ\Saved Games\Desktop\Ташлыяр медаль бирү\тИХОНОВЛАР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" t="27140" r="50961" b="1909"/>
          <a:stretch/>
        </p:blipFill>
        <p:spPr bwMode="auto">
          <a:xfrm>
            <a:off x="1115616" y="173872"/>
            <a:ext cx="2592288" cy="32198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04343" y="0"/>
            <a:ext cx="5092957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Тихонов Михаил Семенович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4348" y="1751796"/>
            <a:ext cx="485152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Родился 17 октября 1931 года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деревне Новое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Мочалкино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09866" y="3861048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38300" y="4445823"/>
            <a:ext cx="4572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Памятный знак РТ в честь 65-ой годовщины Победы в ВОВ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34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C:\Users\Шадчинская СОШ\Saved Games\Desktop\Ташлыяр медаль бирү\тИХОНОВЛАР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79" t="30132" r="1763" b="13022"/>
          <a:stretch/>
        </p:blipFill>
        <p:spPr bwMode="auto">
          <a:xfrm>
            <a:off x="1187624" y="106248"/>
            <a:ext cx="2736303" cy="32211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3" y="0"/>
            <a:ext cx="590363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Тихонова Анастасия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Васильевна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3722915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02513" y="1689869"/>
            <a:ext cx="45383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9 марта 1932 года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72917" y="4294451"/>
            <a:ext cx="4572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Памятный знак РТ в честь 65-ой годовщины Победы в ВОВ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08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37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Users\Шадчинская СОШ\Saved Games\Desktop\Ташлыяр медаль бирү\SAM_9973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86" t="47030" r="50597" b="6001"/>
          <a:stretch/>
        </p:blipFill>
        <p:spPr bwMode="auto">
          <a:xfrm>
            <a:off x="1043608" y="188640"/>
            <a:ext cx="2815194" cy="31387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15093" y="65403"/>
            <a:ext cx="487738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Степанов Никанор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Степанович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99899" y="3737430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93425" y="1988840"/>
            <a:ext cx="452072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Родился 1 января 1929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года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д.Ново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Мочалкино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423" y="4323480"/>
            <a:ext cx="4572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Памятный знак РТ в честь 65-ой годовщины Победы в ВОВ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92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37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C:\Users\Шадчинская СОШ\Saved Games\Desktop\Ташлыяр медаль бирү\SAM_996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9" t="3672" r="44068" b="17797"/>
          <a:stretch/>
        </p:blipFill>
        <p:spPr bwMode="auto">
          <a:xfrm>
            <a:off x="1043608" y="184285"/>
            <a:ext cx="2708266" cy="29523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51874" y="0"/>
            <a:ext cx="52126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Платонова Александра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Алексеевна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488584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20180" y="1695898"/>
            <a:ext cx="49343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3 февраля 1928 года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2802" y="4287697"/>
            <a:ext cx="4572000" cy="14342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«За доблестный труд в ВОВ»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39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37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C:\Users\Шадчинская СОШ\Saved Games\Desktop\Ташлыяр медаль бирү\SAM_996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70" t="6624" r="9616" b="10457"/>
          <a:stretch/>
        </p:blipFill>
        <p:spPr bwMode="auto">
          <a:xfrm>
            <a:off x="1115617" y="476672"/>
            <a:ext cx="2448272" cy="31606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2" y="476672"/>
            <a:ext cx="55446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Платонов Степан Петрович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3933056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35859" y="2057005"/>
            <a:ext cx="50086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Родился 14 сентября 1930 года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60834" y="4653136"/>
            <a:ext cx="4572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Памятный знак РТ в честь 65-ой годовщины Победы в ВОВ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31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1190401"/>
            <a:ext cx="60969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Афанасьева Мария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Петровна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3721388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13483" y="2967335"/>
            <a:ext cx="51170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11 февраля 1930 года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97043" y="4437112"/>
            <a:ext cx="4572000" cy="200054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«60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83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4578514"/>
            <a:ext cx="6480720" cy="1873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медаль «50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ea typeface="Times New Roman"/>
              <a:cs typeface="Times New Roman"/>
            </a:endParaRPr>
          </a:p>
        </p:txBody>
      </p:sp>
      <p:pic>
        <p:nvPicPr>
          <p:cNvPr id="4098" name="Рисунок 4" descr="E:\тимуровцы\фотки\Фото4243.jpg"/>
          <p:cNvPicPr>
            <a:picLocks noChangeAspect="1" noChangeArrowheads="1"/>
          </p:cNvPicPr>
          <p:nvPr/>
        </p:nvPicPr>
        <p:blipFill>
          <a:blip r:embed="rId3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48" t="8284" r="17558" b="5807"/>
          <a:stretch>
            <a:fillRect/>
          </a:stretch>
        </p:blipFill>
        <p:spPr bwMode="auto">
          <a:xfrm>
            <a:off x="1259632" y="147170"/>
            <a:ext cx="2160240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2" y="1144776"/>
            <a:ext cx="54726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Аухадиева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Миннегафия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Газимовна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родилась в ноябре 1929 года в  деревне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Шадчи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Когда началась война она была в 4 классе.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Миннегафии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Газимовны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 работал участковым агрономом. Осенью его забирают на войну. Все трудности военных лет легли на плечи женщин и детей рассказывает она. Одеть нет, кушать тоже. После войны тоже было не легко. Она с мужем вырастила одного сына и двух дочерей. В настоящее время живёт с сыном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невесткой.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61522" y="0"/>
            <a:ext cx="460497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Аухадиева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Миннегафия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Газимовна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3993739"/>
            <a:ext cx="27254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награды:</a:t>
            </a:r>
          </a:p>
        </p:txBody>
      </p:sp>
    </p:spTree>
    <p:extLst>
      <p:ext uri="{BB962C8B-B14F-4D97-AF65-F5344CB8AC3E}">
        <p14:creationId xmlns:p14="http://schemas.microsoft.com/office/powerpoint/2010/main" val="302019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1412776"/>
            <a:ext cx="683270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Калмыков Александр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Иванович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3861048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94334" y="3188037"/>
            <a:ext cx="470731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Родился 10 апреля 1928 года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445823"/>
            <a:ext cx="4572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Памятный знак РТ в честь 65-ой годовщины Победы в ВОВ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88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1213009"/>
            <a:ext cx="62342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Калмыкова Татьяна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Алексеевна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7" y="4005064"/>
            <a:ext cx="5256584" cy="326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</a:t>
            </a:r>
            <a:r>
              <a:rPr lang="ru-RU" sz="32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награды: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«60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</a:pP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21553" y="2967335"/>
            <a:ext cx="47009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 апреля 1924 года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089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1124744"/>
            <a:ext cx="576882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Михеева Матрёна</a:t>
            </a:r>
          </a:p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Макаровна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737430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18479" y="2967335"/>
            <a:ext cx="490704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15 ноября 1931 года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2802" y="4323480"/>
            <a:ext cx="4572000" cy="14342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7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319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688" y="908720"/>
            <a:ext cx="61648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Фролова Анастасия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Николаевна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933056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0180" y="2967335"/>
            <a:ext cx="48836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27 апреля 1929 года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4517831"/>
            <a:ext cx="4572000" cy="14342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91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20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95736" y="980728"/>
            <a:ext cx="57735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Чачакаева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Мария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Александровна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3991430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  <a:endParaRPr lang="ru-RU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4635" y="2967335"/>
            <a:ext cx="489473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Родилась 3 декабря 1929 года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4576205"/>
            <a:ext cx="4572000" cy="14342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«50 лет Победы в Великой Отечественной войне1941-1945гг.»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Юбилейный медаль «55 лет Победы в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войне1941-1945гг.</a:t>
            </a:r>
          </a:p>
          <a:p>
            <a:pPr lvl="0" algn="just">
              <a:lnSpc>
                <a:spcPct val="115000"/>
              </a:lnSpc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Медаль «За доблестный труд в ВОВ»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00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24\20155253.jpg"/>
          <p:cNvPicPr>
            <a:picLocks noChangeAspect="1" noChangeArrowheads="1"/>
          </p:cNvPicPr>
          <p:nvPr/>
        </p:nvPicPr>
        <p:blipFill>
          <a:blip r:embed="rId2"/>
          <a:srcRect l="4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357586" y="513029"/>
            <a:ext cx="585788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000" b="1" dirty="0" smtClean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198524" y="3931112"/>
            <a:ext cx="5882855" cy="337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доблестный труд в ВОВ»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медаль «50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«55 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«60 лет Победы в Великой Отечественной войне»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785918" y="5616189"/>
            <a:ext cx="53578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lang="ru-RU" sz="1600" b="1" dirty="0" smtClean="0">
              <a:solidFill>
                <a:srgbClr val="F79646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E:\ЭЛЯ\Тыл в\DSCF389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1" r="40607" b="18955"/>
          <a:stretch/>
        </p:blipFill>
        <p:spPr bwMode="auto">
          <a:xfrm>
            <a:off x="899592" y="172798"/>
            <a:ext cx="2736304" cy="34722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39952" y="302954"/>
            <a:ext cx="475252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t-RU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Батырова Мөгаззәмә  </a:t>
            </a:r>
            <a:endParaRPr lang="tt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Calibri"/>
            </a:endParaRPr>
          </a:p>
          <a:p>
            <a:pPr algn="ctr"/>
            <a:r>
              <a:rPr lang="tt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Исмагиловна</a:t>
            </a:r>
          </a:p>
          <a:p>
            <a:pPr algn="ctr"/>
            <a:endParaRPr lang="tt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Calibri"/>
            </a:endParaRPr>
          </a:p>
          <a:p>
            <a:pPr algn="ctr"/>
            <a:endParaRPr lang="tt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Calibri"/>
            </a:endParaRPr>
          </a:p>
          <a:p>
            <a:pPr algn="ctr"/>
            <a:endParaRPr lang="tt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Calibri"/>
            </a:endParaRPr>
          </a:p>
          <a:p>
            <a:pPr algn="ctr"/>
            <a:endParaRPr lang="tt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Calibri"/>
            </a:endParaRPr>
          </a:p>
          <a:p>
            <a:pPr algn="ctr"/>
            <a:endParaRPr lang="tt-RU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Calibri"/>
            </a:endParaRPr>
          </a:p>
          <a:p>
            <a:pPr algn="ctr"/>
            <a:r>
              <a:rPr lang="tt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</a:rPr>
              <a:t> 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0528" y="1497914"/>
            <a:ext cx="4891952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Батырова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Мугаззама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Исмагиловна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родилась 15 августа 1927 года.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деревне </a:t>
            </a:r>
            <a:r>
              <a:rPr lang="ru-RU" sz="2000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Ямашево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В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семье 10 детей. Она самая последняя. Во время войны ей было 14 лет. Она со всеми работала в колхозе.  </a:t>
            </a:r>
          </a:p>
        </p:txBody>
      </p:sp>
    </p:spTree>
    <p:extLst>
      <p:ext uri="{BB962C8B-B14F-4D97-AF65-F5344CB8AC3E}">
        <p14:creationId xmlns:p14="http://schemas.microsoft.com/office/powerpoint/2010/main" val="255553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1960"/>
            <a:ext cx="9144000" cy="706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Содержимое 5" descr="SAM_282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53" t="29490" r="15705" b="25418"/>
          <a:stretch/>
        </p:blipFill>
        <p:spPr bwMode="auto">
          <a:xfrm>
            <a:off x="1025352" y="32707"/>
            <a:ext cx="2592288" cy="3312367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-28511"/>
            <a:ext cx="4896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Валиуллина </a:t>
            </a:r>
            <a:r>
              <a:rPr lang="ru-RU" sz="3200" b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ахиямал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Закировна</a:t>
            </a:r>
            <a:endParaRPr lang="ru-RU" sz="3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1046771"/>
            <a:ext cx="4896544" cy="329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Валиуллина </a:t>
            </a:r>
            <a:r>
              <a:rPr lang="ru-RU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Махиямал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Закировна</a:t>
            </a:r>
            <a:r>
              <a:rPr lang="ru-RU" sz="1600" dirty="0" smtClean="0">
                <a:solidFill>
                  <a:prstClr val="black"/>
                </a:solidFill>
                <a:ea typeface="Calibri"/>
                <a:cs typeface="Times New Roman"/>
              </a:rPr>
              <a:t>.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Родилась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9 октября 1914 года в д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Средний </a:t>
            </a:r>
            <a:r>
              <a:rPr lang="ru-RU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Шандер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Она была единственным ребенком в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семье.</a:t>
            </a:r>
            <a:r>
              <a:rPr lang="ru-RU" sz="1600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Отец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не вернулся с гражданской войны. С детства пришлось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выполнять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всю трудную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работу.</a:t>
            </a:r>
            <a:r>
              <a:rPr lang="ru-RU" sz="1600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Когда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ей исполнилось 18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лет,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она начала работать воспитательницей в детском саду.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 1933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году вышла замуж за Валиуллина </a:t>
            </a:r>
            <a:r>
              <a:rPr lang="ru-RU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Хади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, уроженца д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Шадчи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Они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воспитали 6 детей.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/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Сегодня ей 101 год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Махиямал</a:t>
            </a: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апа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живет с дочерью Назией</a:t>
            </a:r>
            <a:r>
              <a:rPr lang="ru-RU" sz="1600" dirty="0">
                <a:solidFill>
                  <a:prstClr val="black"/>
                </a:solidFill>
                <a:ea typeface="Calibri"/>
                <a:cs typeface="Times New Roman"/>
              </a:rPr>
              <a:t> в </a:t>
            </a:r>
            <a:r>
              <a:rPr lang="ru-RU" sz="16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д.Шадчи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2446" y="3893663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Имеет  награды: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31774" y="4478438"/>
            <a:ext cx="5904521" cy="2986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«55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«60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Юбилейный медаль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«65 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лет Победы в Великой Отечественной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войне»</a:t>
            </a:r>
          </a:p>
          <a:p>
            <a:pPr lvl="0" algn="just">
              <a:spcAft>
                <a:spcPts val="1000"/>
              </a:spcAft>
            </a:pPr>
            <a:r>
              <a:rPr lang="ru-RU" sz="1600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60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«За доблестный труд в ВОВ»</a:t>
            </a:r>
          </a:p>
          <a:p>
            <a:pPr lvl="0" algn="just">
              <a:spcAft>
                <a:spcPts val="1000"/>
              </a:spcAft>
            </a:pPr>
            <a:endParaRPr lang="ru-RU" sz="1600" dirty="0" smtClean="0">
              <a:solidFill>
                <a:prstClr val="black"/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solidFill>
                <a:prstClr val="black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761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</TotalTime>
  <Words>5794</Words>
  <Application>Microsoft Office PowerPoint</Application>
  <PresentationFormat>Экран (4:3)</PresentationFormat>
  <Paragraphs>624</Paragraphs>
  <Slides>74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7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Шадчинская СОШ</cp:lastModifiedBy>
  <cp:revision>128</cp:revision>
  <dcterms:created xsi:type="dcterms:W3CDTF">2015-02-20T11:07:07Z</dcterms:created>
  <dcterms:modified xsi:type="dcterms:W3CDTF">2015-04-06T06:34:12Z</dcterms:modified>
</cp:coreProperties>
</file>